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3200625" cx="323992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7">
          <p15:clr>
            <a:srgbClr val="747775"/>
          </p15:clr>
        </p15:guide>
        <p15:guide id="2" pos="1020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7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104454" y="6253740"/>
            <a:ext cx="30190611" cy="17239832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104424" y="23804026"/>
            <a:ext cx="30190611" cy="6656909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104424" y="18065149"/>
            <a:ext cx="30190611" cy="707034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104424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7122301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104424" y="4666526"/>
            <a:ext cx="9949488" cy="63470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104424" y="11671353"/>
            <a:ext cx="9949488" cy="2670400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23748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37068" y="3780844"/>
            <a:ext cx="22562618" cy="3435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199645" y="-1050"/>
            <a:ext cx="16199694" cy="4320053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71850" lIns="471850" spcFirstLastPara="1" rIns="471850" wrap="square" tIns="471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40727" y="10357528"/>
            <a:ext cx="14333066" cy="12449768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40727" y="23543234"/>
            <a:ext cx="14333066" cy="10373807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501781" y="6081559"/>
            <a:ext cx="13595208" cy="31035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104425" y="35532913"/>
            <a:ext cx="21255178" cy="5082346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72"/>
              <a:buNone/>
              <a:defRPr sz="9289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104424" y="9290426"/>
            <a:ext cx="30190611" cy="164917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104424" y="26475772"/>
            <a:ext cx="30190611" cy="10925584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972"/>
              <a:buFont typeface="Arial"/>
              <a:buChar char="●"/>
              <a:defRPr b="0" i="0" sz="697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7296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7296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7296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72961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572961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572961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572961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57296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8" y="796"/>
            <a:ext cx="32396114" cy="4319905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703764" y="5625062"/>
            <a:ext cx="26991762" cy="31950517"/>
          </a:xfrm>
          <a:prstGeom prst="rect">
            <a:avLst/>
          </a:prstGeom>
          <a:noFill/>
          <a:ln>
            <a:noFill/>
          </a:ln>
        </p:spPr>
        <p:txBody>
          <a:bodyPr anchorCtr="0" anchor="t" bIns="121800" lIns="121800" spcFirstLastPara="1" rIns="121800" wrap="square" tIns="121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289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